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7" r:id="rId3"/>
    <p:sldId id="261" r:id="rId4"/>
    <p:sldId id="258" r:id="rId5"/>
    <p:sldId id="263" r:id="rId6"/>
    <p:sldId id="259" r:id="rId7"/>
    <p:sldId id="260" r:id="rId8"/>
    <p:sldId id="262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969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87921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853983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794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79829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8426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290516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950240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02645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059527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7625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57908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774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80779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7770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95363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1051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DBFEA-CAA4-4417-A3AF-2631D752B036}" type="datetimeFigureOut">
              <a:rPr lang="es-PA" smtClean="0"/>
              <a:t>10/16/2024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136A8C-95B2-47FC-8860-CD1B9954287E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23534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BF5742D-3B6C-D3A3-7CB2-2846E2E6B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27423" cy="38105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3931082-ECB2-6B93-FDFA-31EB6A613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422" y="0"/>
            <a:ext cx="3357797" cy="38391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8ABB97-7C48-0CF5-4C05-2E0D4878C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532"/>
            <a:ext cx="3000794" cy="304746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CEDCCF9-87D1-2B38-D49A-820179075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794" y="3810532"/>
            <a:ext cx="3357797" cy="30474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6E794CE-3EBE-C69B-A49F-134A36E46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591" y="3810532"/>
            <a:ext cx="2867425" cy="3047468"/>
          </a:xfrm>
          <a:prstGeom prst="rect">
            <a:avLst/>
          </a:prstGeom>
        </p:spPr>
      </p:pic>
      <p:sp>
        <p:nvSpPr>
          <p:cNvPr id="14" name="Título 11">
            <a:extLst>
              <a:ext uri="{FF2B5EF4-FFF2-40B4-BE49-F238E27FC236}">
                <a16:creationId xmlns:a16="http://schemas.microsoft.com/office/drawing/2014/main" id="{AA624505-B646-88CD-EBBB-A6299FF20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225" y="0"/>
            <a:ext cx="4482605" cy="9836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PA" sz="2400" b="1" dirty="0"/>
              <a:t>AVALUO $295,000.00                  REMATE $265,500.00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C53359D1-D8F1-C6E5-C343-79DB75F1CFA5}"/>
              </a:ext>
            </a:extLst>
          </p:cNvPr>
          <p:cNvSpPr txBox="1">
            <a:spLocks/>
          </p:cNvSpPr>
          <p:nvPr/>
        </p:nvSpPr>
        <p:spPr>
          <a:xfrm>
            <a:off x="7382225" y="983673"/>
            <a:ext cx="4530435" cy="27128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Dirección: Provincia Oeste , Distrito de San Carlos, PH Roca Marina, Torre1, nivel 400.</a:t>
            </a:r>
          </a:p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Complejo Vista Mar Golf, Beach &amp; Marina.</a:t>
            </a:r>
          </a:p>
          <a:p>
            <a:endParaRPr lang="es-P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156.67 m2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Contacto: Zaira Ortega </a:t>
            </a:r>
            <a:b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6746-2439</a:t>
            </a:r>
            <a:b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administración.rrhh@miexito.net</a:t>
            </a:r>
            <a:endParaRPr lang="es-P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6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000AB2-2160-CB9C-67F2-C9EB815E5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204" y="4163006"/>
            <a:ext cx="4137285" cy="26949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E920C51-6B16-4272-D0F8-7DF046B86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319" y="4163006"/>
            <a:ext cx="3048425" cy="26687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466E4DC-AC8B-07FC-4622-A77ED60C7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163006"/>
            <a:ext cx="3191320" cy="266876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E4ACA3A-537A-1FE4-7F2C-E0F633B84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180289" cy="4163006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EB7CEDD-BF6C-08D8-89EA-CAE15B199AA0}"/>
              </a:ext>
            </a:extLst>
          </p:cNvPr>
          <p:cNvSpPr/>
          <p:nvPr/>
        </p:nvSpPr>
        <p:spPr>
          <a:xfrm>
            <a:off x="7180289" y="0"/>
            <a:ext cx="4891790" cy="12206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A" sz="2400" b="1" dirty="0"/>
              <a:t>AVALUO $435,780.00                    REMATE $250,000.00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FCFC59F-6752-2E7A-8028-90E44B6517B5}"/>
              </a:ext>
            </a:extLst>
          </p:cNvPr>
          <p:cNvSpPr txBox="1">
            <a:spLocks/>
          </p:cNvSpPr>
          <p:nvPr/>
        </p:nvSpPr>
        <p:spPr>
          <a:xfrm>
            <a:off x="7180289" y="1220698"/>
            <a:ext cx="4530435" cy="27128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Dirección: Provincia de Veraguas , Distrito de Santiago, Urbanización La Mesa, Cerro Redondo</a:t>
            </a:r>
          </a:p>
          <a:p>
            <a:endParaRPr lang="es-P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21,789.00 m2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Contacto: Zaira Ortega </a:t>
            </a:r>
            <a:b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6746-2439</a:t>
            </a:r>
            <a:b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administración.rrhh@miexito.net</a:t>
            </a:r>
            <a:endParaRPr lang="es-P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2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2B67D-30AC-8AEF-FA5E-77F4551B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8834" y="1426046"/>
            <a:ext cx="5043055" cy="2852094"/>
          </a:xfrm>
        </p:spPr>
        <p:txBody>
          <a:bodyPr>
            <a:normAutofit fontScale="90000"/>
          </a:bodyPr>
          <a:lstStyle/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Dirección: Provincia de Chiriquí, Distrito de Dolega, Corregimiento los Algarrobos, a 350 metros del centro básico de Santa Rosa.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 de 4,178.38 M2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s-P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Contacto: Zaira Ortega </a:t>
            </a:r>
            <a:br>
              <a:rPr kumimoji="0" lang="es-P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P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6746-2439</a:t>
            </a:r>
            <a:br>
              <a:rPr kumimoji="0" lang="es-P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P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administración.rrhh@miexito.net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P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9D0C0B-B8DB-2D7F-C0E4-0EDD09E55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29"/>
            <a:ext cx="6749171" cy="390697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1CFF412-10E1-9747-B3D2-040AC7161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5907"/>
            <a:ext cx="4651286" cy="285209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84251A8-9920-D514-8460-4BFE461AF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285" y="4005907"/>
            <a:ext cx="3915939" cy="2852094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337EE37-DD34-ECDA-A64B-9A9F5A74294E}"/>
              </a:ext>
            </a:extLst>
          </p:cNvPr>
          <p:cNvSpPr/>
          <p:nvPr/>
        </p:nvSpPr>
        <p:spPr>
          <a:xfrm>
            <a:off x="6780245" y="66363"/>
            <a:ext cx="5420235" cy="11905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A" sz="2400" b="1" dirty="0"/>
              <a:t>AVALUO $95,000.00               REMATE $75.000.00</a:t>
            </a:r>
          </a:p>
        </p:txBody>
      </p:sp>
    </p:spTree>
    <p:extLst>
      <p:ext uri="{BB962C8B-B14F-4D97-AF65-F5344CB8AC3E}">
        <p14:creationId xmlns:p14="http://schemas.microsoft.com/office/powerpoint/2010/main" val="1425943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CDF6327-5846-00CE-55AD-3AE7777EC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598957" cy="4017818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1FCA871-EF29-77EB-2F1B-F5C88A544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7818"/>
            <a:ext cx="6598957" cy="284018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809EB30-B25F-61F5-B0AA-45E63CFB7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7594" y="1736194"/>
            <a:ext cx="4892517" cy="3285511"/>
          </a:xfrm>
        </p:spPr>
        <p:txBody>
          <a:bodyPr>
            <a:normAutofit/>
          </a:bodyPr>
          <a:lstStyle/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Dirección: Provincia de Panamá Oeste , Distrito de San Carlos, La Ermita, a 380 metros de la carretera panamericana.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Terreno: 1,193.94M2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s-P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Contacto: Zaira Ortega </a:t>
            </a:r>
            <a:br>
              <a:rPr kumimoji="0" lang="es-P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P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6746-2439</a:t>
            </a:r>
            <a:br>
              <a:rPr kumimoji="0" lang="es-P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P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administración.rrhh@miexito.net</a:t>
            </a:r>
            <a:endParaRPr lang="es-P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F5530F8-DE58-8EC9-020B-5A79BBF3819E}"/>
              </a:ext>
            </a:extLst>
          </p:cNvPr>
          <p:cNvSpPr/>
          <p:nvPr/>
        </p:nvSpPr>
        <p:spPr>
          <a:xfrm>
            <a:off x="6598957" y="377371"/>
            <a:ext cx="5593043" cy="12206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A" sz="2400" b="1" dirty="0"/>
              <a:t>AVALUO $130,000.00                    REMATE $95,000.00</a:t>
            </a:r>
          </a:p>
        </p:txBody>
      </p:sp>
    </p:spTree>
    <p:extLst>
      <p:ext uri="{BB962C8B-B14F-4D97-AF65-F5344CB8AC3E}">
        <p14:creationId xmlns:p14="http://schemas.microsoft.com/office/powerpoint/2010/main" val="4104699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053C71-C061-FBF6-8379-583E8E9B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164" y="1149926"/>
            <a:ext cx="4025491" cy="2479965"/>
          </a:xfrm>
        </p:spPr>
        <p:txBody>
          <a:bodyPr>
            <a:normAutofit fontScale="90000"/>
          </a:bodyPr>
          <a:lstStyle/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Dirección: Provincia de Coclé, Sector Pan de Azúcar, Puerto el Gago.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 área 6,056.39 M2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Contacto: Zaira Ortega 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6746-2439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administración.rrhh@miexito.net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DCA58C-9D5C-9DED-C314-3AD2891E2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1" y="0"/>
            <a:ext cx="5958716" cy="40132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A356B66-E0B6-8C5D-2754-8758D6003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1" y="4013236"/>
            <a:ext cx="4248743" cy="28447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90C6789-0BD1-A112-E806-EA240C448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864" y="3989009"/>
            <a:ext cx="6917643" cy="286899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BFCBE18-9BBC-A5F1-6840-0B7789F82ED7}"/>
              </a:ext>
            </a:extLst>
          </p:cNvPr>
          <p:cNvSpPr/>
          <p:nvPr/>
        </p:nvSpPr>
        <p:spPr>
          <a:xfrm>
            <a:off x="6096000" y="13853"/>
            <a:ext cx="6061879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A" sz="2400" b="1" dirty="0"/>
              <a:t>AVALUO $75,000.00</a:t>
            </a:r>
          </a:p>
          <a:p>
            <a:pPr algn="ctr"/>
            <a:r>
              <a:rPr lang="es-PA" sz="2400" b="1" dirty="0"/>
              <a:t>REMATE $45,000.00 </a:t>
            </a:r>
          </a:p>
        </p:txBody>
      </p:sp>
    </p:spTree>
    <p:extLst>
      <p:ext uri="{BB962C8B-B14F-4D97-AF65-F5344CB8AC3E}">
        <p14:creationId xmlns:p14="http://schemas.microsoft.com/office/powerpoint/2010/main" val="4248444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33CDCE5-9DF6-AAB0-D064-51ED56A53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109" y="3424235"/>
            <a:ext cx="5639587" cy="34337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2A1108-1CCD-7ACA-E697-ACBF43661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266" y="3433766"/>
            <a:ext cx="4296375" cy="34337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1F2958E-B3C0-1D39-45D9-DFC2FFC5B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266" y="-4763"/>
            <a:ext cx="6744641" cy="3428999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7AF1B0E1-02BE-FBFB-C6EA-10992DCF7200}"/>
              </a:ext>
            </a:extLst>
          </p:cNvPr>
          <p:cNvSpPr txBox="1">
            <a:spLocks/>
          </p:cNvSpPr>
          <p:nvPr/>
        </p:nvSpPr>
        <p:spPr>
          <a:xfrm>
            <a:off x="6705600" y="1156415"/>
            <a:ext cx="4530435" cy="2438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Dirección: Provincia de Chiriquí , Distrito de David, Santa Cruz, Calle 8va.</a:t>
            </a:r>
          </a:p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600.00 m2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Contacto: Zaira Ortega </a:t>
            </a:r>
            <a:b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6746-2439</a:t>
            </a:r>
            <a:b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administración.rrhh@miexito.net</a:t>
            </a:r>
            <a:endParaRPr lang="es-P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1">
            <a:extLst>
              <a:ext uri="{FF2B5EF4-FFF2-40B4-BE49-F238E27FC236}">
                <a16:creationId xmlns:a16="http://schemas.microsoft.com/office/drawing/2014/main" id="{009F3DB0-4CC2-8C8E-7ABF-497C44FE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0375" y="9092"/>
            <a:ext cx="5647610" cy="9836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PA" sz="2400" b="1" dirty="0"/>
              <a:t>AVALUO $176,400.00                  REMATE $95,000.00</a:t>
            </a:r>
          </a:p>
        </p:txBody>
      </p:sp>
    </p:spTree>
    <p:extLst>
      <p:ext uri="{BB962C8B-B14F-4D97-AF65-F5344CB8AC3E}">
        <p14:creationId xmlns:p14="http://schemas.microsoft.com/office/powerpoint/2010/main" val="1983943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6C042-9CE8-2E89-56C2-AB8E417F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215" y="942959"/>
            <a:ext cx="4783015" cy="2280003"/>
          </a:xfrm>
        </p:spPr>
        <p:txBody>
          <a:bodyPr>
            <a:normAutofit fontScale="90000"/>
          </a:bodyPr>
          <a:lstStyle/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Dirección: Provincia de Chiriquí, Distrito de Barú, Sector La Esperanza, a 450 metros del Centro Básico General La Esperanza.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Terreno: 4,006.27 M2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Contacto: Zaira Ortega </a:t>
            </a:r>
            <a:b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6746-2439</a:t>
            </a:r>
            <a:b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administración.rrhh@miexito.net</a:t>
            </a:r>
            <a:endParaRPr lang="es-P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6F1C29-A1FF-621E-EC23-D0683AE75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69215" cy="317269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906CD8-0FC2-A2FA-EC21-7F595D5A8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2691"/>
            <a:ext cx="4783015" cy="36853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2A99C6-7535-8E75-A6D3-AC670F025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015" y="3172692"/>
            <a:ext cx="4135902" cy="3656748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587774DE-B50B-BE4D-FBD5-E85930E23863}"/>
              </a:ext>
            </a:extLst>
          </p:cNvPr>
          <p:cNvSpPr/>
          <p:nvPr/>
        </p:nvSpPr>
        <p:spPr>
          <a:xfrm>
            <a:off x="6869215" y="28559"/>
            <a:ext cx="5157302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A" sz="2400" b="1" dirty="0"/>
              <a:t>AVALUO $60,000.00</a:t>
            </a:r>
          </a:p>
          <a:p>
            <a:pPr algn="ctr"/>
            <a:r>
              <a:rPr lang="es-PA" sz="2400" b="1" dirty="0"/>
              <a:t>REMATE $45,000.00</a:t>
            </a:r>
          </a:p>
        </p:txBody>
      </p:sp>
    </p:spTree>
    <p:extLst>
      <p:ext uri="{BB962C8B-B14F-4D97-AF65-F5344CB8AC3E}">
        <p14:creationId xmlns:p14="http://schemas.microsoft.com/office/powerpoint/2010/main" val="301757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F5EF7A6-2E96-DFCB-6307-E812696D1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85164" cy="44196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93C32DD-0515-9ECD-2FB9-75FF4D83D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9600"/>
            <a:ext cx="3784209" cy="24384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646D894-D744-5F84-7EE7-C1B63FBF9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209" y="4419598"/>
            <a:ext cx="3877355" cy="243840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85645B3-2514-A9A8-E990-7D525F554687}"/>
              </a:ext>
            </a:extLst>
          </p:cNvPr>
          <p:cNvSpPr/>
          <p:nvPr/>
        </p:nvSpPr>
        <p:spPr>
          <a:xfrm>
            <a:off x="6151418" y="306298"/>
            <a:ext cx="6040582" cy="12206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A" sz="2400" b="1" dirty="0"/>
              <a:t>AVALUO $200,000.00                    REMATE $150,000.00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6D001B5-9E59-0E4B-5F34-BE5394D2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838" y="1679397"/>
            <a:ext cx="4530435" cy="2438401"/>
          </a:xfrm>
        </p:spPr>
        <p:txBody>
          <a:bodyPr>
            <a:normAutofit/>
          </a:bodyPr>
          <a:lstStyle/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Dirección: Provincia de Coclé , Distrito de Penonomé, San Antonio, Carretera hacia la pintada.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Terreno: 13,325.51 M2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Contacto: Zaira Ortega </a:t>
            </a:r>
            <a:b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6746-2439</a:t>
            </a:r>
            <a:b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s-P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administración.rrhh@miexito.net</a:t>
            </a:r>
            <a:endParaRPr lang="es-P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54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FFB1CD-24FC-11C6-1062-699DC1901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096000" cy="3038899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6E2D182-E154-AFD1-CCBC-E55FFB181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8899"/>
            <a:ext cx="3123785" cy="38200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6BC9244-DAFD-689D-BAB5-DFF4D92E5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3785" y="3039377"/>
            <a:ext cx="2972215" cy="38191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F609A31-CB8C-218B-A886-5505468AF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0" y="3422074"/>
            <a:ext cx="3306201" cy="3436644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3F64F4F9-9B4A-2138-FF57-66E5034D3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236" y="0"/>
            <a:ext cx="5647610" cy="9836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PA" sz="2400" b="1" dirty="0"/>
              <a:t>AVALUO $79,000.00                  REMATE $60,000.00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CC837843-4803-529F-C2B4-2165467F5B14}"/>
              </a:ext>
            </a:extLst>
          </p:cNvPr>
          <p:cNvSpPr txBox="1">
            <a:spLocks/>
          </p:cNvSpPr>
          <p:nvPr/>
        </p:nvSpPr>
        <p:spPr>
          <a:xfrm>
            <a:off x="6359236" y="1032163"/>
            <a:ext cx="4530435" cy="2438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Dirección: Provincia de Chiriquí , Distrito de David, Ivu La Primavera, Calle E.</a:t>
            </a:r>
          </a:p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220.00 m2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Contacto: Zaira Ortega </a:t>
            </a:r>
            <a:b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6746-2439</a:t>
            </a:r>
            <a:b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administración.rrhh@miexito.net</a:t>
            </a:r>
            <a:endParaRPr lang="es-P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334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9B11BA3-C0C8-43B1-3551-4BD7416F5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35380" cy="37533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1AAEA2-1CDE-9A4A-E44C-78D5E9D3E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53374"/>
            <a:ext cx="3702570" cy="31433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271BB32-07BC-63BC-4572-A995D69AD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571" y="3753374"/>
            <a:ext cx="4032809" cy="31046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6778D8-D291-B5FD-EAD0-B59F2C04E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380" y="3753374"/>
            <a:ext cx="4456620" cy="3104626"/>
          </a:xfrm>
          <a:prstGeom prst="rect">
            <a:avLst/>
          </a:prstGeom>
        </p:spPr>
      </p:pic>
      <p:sp>
        <p:nvSpPr>
          <p:cNvPr id="14" name="Título 11">
            <a:extLst>
              <a:ext uri="{FF2B5EF4-FFF2-40B4-BE49-F238E27FC236}">
                <a16:creationId xmlns:a16="http://schemas.microsoft.com/office/drawing/2014/main" id="{C3825AB3-F17A-7580-252A-AEB89DCC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379" y="9092"/>
            <a:ext cx="4482605" cy="9836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s-PA" sz="2400" b="1" dirty="0"/>
              <a:t>AVALUO $215,000.00                  REMATE $193,000.00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3D95EE9F-8FD1-074E-89B2-96C6FDDD8440}"/>
              </a:ext>
            </a:extLst>
          </p:cNvPr>
          <p:cNvSpPr txBox="1">
            <a:spLocks/>
          </p:cNvSpPr>
          <p:nvPr/>
        </p:nvSpPr>
        <p:spPr>
          <a:xfrm>
            <a:off x="7661565" y="1001857"/>
            <a:ext cx="4530435" cy="271283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Dirección: Provincia de Panamá Oeste , Distrito de Chame, Urbanización Linda Vista Paradise</a:t>
            </a:r>
          </a:p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1km de la panamericana</a:t>
            </a:r>
          </a:p>
          <a:p>
            <a:endParaRPr lang="es-P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 de 1,000.00 m2</a:t>
            </a:r>
            <a:br>
              <a:rPr lang="es-PA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Contacto: Zaira Ortega </a:t>
            </a:r>
            <a:b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6746-2439</a:t>
            </a:r>
            <a:b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A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administración.rrhh@miexito.net</a:t>
            </a:r>
            <a:endParaRPr lang="es-PA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17275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250</TotalTime>
  <Words>463</Words>
  <Application>Microsoft Office PowerPoint</Application>
  <PresentationFormat>Panorámica</PresentationFormat>
  <Paragraphs>32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Faceta</vt:lpstr>
      <vt:lpstr>AVALUO $295,000.00                  REMATE $265,500.00</vt:lpstr>
      <vt:lpstr>Dirección: Provincia de Chiriquí, Distrito de Dolega, Corregimiento los Algarrobos, a 350 metros del centro básico de Santa Rosa. Terreno de 4,178.38 M2  Contacto: Zaira Ortega  6746-2439 administración.rrhh@miexito.net </vt:lpstr>
      <vt:lpstr>Dirección: Provincia de Panamá Oeste , Distrito de San Carlos, La Ermita, a 380 metros de la carretera panamericana.  Terreno: 1,193.94M2  Contacto: Zaira Ortega  6746-2439 administración.rrhh@miexito.net</vt:lpstr>
      <vt:lpstr>Dirección: Provincia de Coclé, Sector Pan de Azúcar, Puerto el Gago.  Terreno área 6,056.39 M2 Contacto: Zaira Ortega  6746-2439 administración.rrhh@miexito.net</vt:lpstr>
      <vt:lpstr>AVALUO $176,400.00                  REMATE $95,000.00</vt:lpstr>
      <vt:lpstr>Dirección: Provincia de Chiriquí, Distrito de Barú, Sector La Esperanza, a 450 metros del Centro Básico General La Esperanza.  Terreno: 4,006.27 M2 Contacto: Zaira Ortega  6746-2439 administración.rrhh@miexito.net</vt:lpstr>
      <vt:lpstr>Dirección: Provincia de Coclé , Distrito de Penonomé, San Antonio, Carretera hacia la pintada.  Terreno: 13,325.51 M2 Contacto: Zaira Ortega  6746-2439 administración.rrhh@miexito.net</vt:lpstr>
      <vt:lpstr>AVALUO $79,000.00                  REMATE $60,000.00</vt:lpstr>
      <vt:lpstr>AVALUO $215,000.00                  REMATE $193,000.00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Dirección: Provincia de Chiriquí, Distrito de Dolega, Corregimiento de Los Algarrobos, Urbanización, Calle Sierra Nevada, área de 445 M2</dc:title>
  <dc:creator>Zaira Ineth Ortega</dc:creator>
  <cp:lastModifiedBy>Gilma Lopez</cp:lastModifiedBy>
  <cp:revision>11</cp:revision>
  <dcterms:created xsi:type="dcterms:W3CDTF">2023-08-30T13:00:27Z</dcterms:created>
  <dcterms:modified xsi:type="dcterms:W3CDTF">2024-10-16T16:39:05Z</dcterms:modified>
</cp:coreProperties>
</file>